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6294879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17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қарашаға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17 </a:t>
            </a:r>
            <a:r>
              <a:rPr lang="ru-RU" altLang="ru-RU" sz="1200" b="1" dirty="0" err="1" smtClean="0">
                <a:solidFill>
                  <a:srgbClr val="000000"/>
                </a:solidFill>
                <a:latin typeface="Times New Roman" pitchFamily="18" charset="0"/>
                <a:cs typeface="Times New Roman" pitchFamily="18" charset="0"/>
              </a:rPr>
              <a:t>қараша</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18</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Ашық, </a:t>
            </a:r>
            <a:r>
              <a:rPr lang="kk-KZ" sz="1200" dirty="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Оңтүстіктен, оңтүстік-шығыстан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0-5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3-5 </a:t>
            </a:r>
            <a:r>
              <a:rPr lang="kk-KZ" sz="1200" dirty="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аяз,  </a:t>
            </a:r>
            <a:r>
              <a:rPr lang="kk-KZ" sz="1200" dirty="0">
                <a:latin typeface="Times New Roman" panose="02020603050405020304" pitchFamily="18" charset="0"/>
                <a:cs typeface="Times New Roman" panose="02020603050405020304" pitchFamily="18" charset="0"/>
              </a:rPr>
              <a:t>күндіз 1-3 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19 </a:t>
            </a:r>
            <a:r>
              <a:rPr lang="kk-KZ" altLang="ru-RU" sz="1200" b="1" dirty="0" smtClean="0">
                <a:solidFill>
                  <a:srgbClr val="000000"/>
                </a:solidFill>
                <a:latin typeface="Times New Roman" pitchFamily="18" charset="0"/>
                <a:cs typeface="Times New Roman" pitchFamily="18" charset="0"/>
              </a:rPr>
              <a:t>қарашаға</a:t>
            </a:r>
            <a:endParaRPr lang="kk-KZ" altLang="ru-RU" sz="1200" b="1" dirty="0">
              <a:solidFill>
                <a:srgbClr val="000000"/>
              </a:solidFill>
              <a:latin typeface="Times New Roman" pitchFamily="18" charset="0"/>
              <a:cs typeface="Times New Roman" pitchFamily="18" charset="0"/>
            </a:endParaRPr>
          </a:p>
          <a:p>
            <a:pPr algn="ctr"/>
            <a:r>
              <a:rPr lang="ru-RU" sz="1200" b="1" dirty="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18 </a:t>
            </a:r>
            <a:r>
              <a:rPr lang="kk-KZ" sz="1200" b="1" dirty="0"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19 </a:t>
            </a:r>
            <a:r>
              <a:rPr lang="kk-KZ" sz="1200" b="1" dirty="0"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Ашық, </a:t>
            </a:r>
            <a:r>
              <a:rPr lang="kk-KZ" sz="1200" dirty="0" smtClean="0">
                <a:latin typeface="Times New Roman" panose="02020603050405020304" pitchFamily="18" charset="0"/>
                <a:cs typeface="Times New Roman" panose="02020603050405020304" pitchFamily="18" charset="0"/>
              </a:rPr>
              <a:t>жауын-шашынсыз. Оңтүстіктен 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0-5 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4-6 градус аяз болады</a:t>
            </a:r>
            <a:r>
              <a:rPr lang="kk-KZ"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53062497"/>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1631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0.326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153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0.382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0.125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10587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18 </a:t>
            </a:r>
            <a:r>
              <a:rPr lang="kk-KZ" sz="1200" dirty="0" smtClean="0">
                <a:solidFill>
                  <a:schemeClr val="tx1"/>
                </a:solidFill>
                <a:latin typeface="Times New Roman" panose="02020603050405020304" pitchFamily="18" charset="0"/>
                <a:cs typeface="Times New Roman" panose="02020603050405020304" pitchFamily="18" charset="0"/>
              </a:rPr>
              <a:t>қарашада, </a:t>
            </a:r>
            <a:r>
              <a:rPr lang="kk-KZ" sz="1200" dirty="0" smtClean="0">
                <a:solidFill>
                  <a:schemeClr val="tx1"/>
                </a:solidFill>
                <a:latin typeface="Times New Roman" panose="02020603050405020304" pitchFamily="18" charset="0"/>
                <a:cs typeface="Times New Roman" panose="02020603050405020304" pitchFamily="18" charset="0"/>
              </a:rPr>
              <a:t>19 </a:t>
            </a:r>
            <a:r>
              <a:rPr lang="kk-KZ" sz="1200" dirty="0">
                <a:solidFill>
                  <a:schemeClr val="tx1"/>
                </a:solidFill>
                <a:latin typeface="Times New Roman" panose="02020603050405020304" pitchFamily="18" charset="0"/>
                <a:cs typeface="Times New Roman" panose="02020603050405020304" pitchFamily="18" charset="0"/>
              </a:rPr>
              <a:t>қарашада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2845" y="3235182"/>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19748</TotalTime>
  <Words>512</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5011</cp:revision>
  <cp:lastPrinted>2021-07-01T07:38:07Z</cp:lastPrinted>
  <dcterms:created xsi:type="dcterms:W3CDTF">2018-03-27T06:03:00Z</dcterms:created>
  <dcterms:modified xsi:type="dcterms:W3CDTF">2024-11-17T09:48:31Z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