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796538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altLang="ru-RU" sz="1300" b="1" dirty="0">
                <a:latin typeface="Times New Roman" panose="02020603050405020304" pitchFamily="18" charset="0"/>
                <a:cs typeface="Times New Roman" panose="02020603050405020304" pitchFamily="18" charset="0"/>
              </a:rPr>
              <a:t>18</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17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18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күші 7-12 м/с. Ауа температурасы түнде 3-5 аяз, күндіз 1 аяз-1 жылы</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19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18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19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сейілуіне</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төмен</a:t>
            </a:r>
            <a:r>
              <a:rPr lang="kk-KZ" sz="1200" i="1" dirty="0">
                <a:solidFill>
                  <a:prstClr val="black"/>
                </a:solidFill>
                <a:latin typeface="Times New Roman" pitchFamily="18" charset="0"/>
                <a:cs typeface="Times New Roman" pitchFamily="18" charset="0"/>
              </a:rPr>
              <a:t> болады деп күтілуде.</a:t>
            </a:r>
            <a:endParaRPr lang="ru-RU" sz="12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2779759"/>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17463</TotalTime>
  <Words>563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3328</cp:revision>
  <cp:lastPrinted>2021-07-01T07:38:07Z</cp:lastPrinted>
  <dcterms:created xsi:type="dcterms:W3CDTF">2018-03-27T06:03:00Z</dcterms:created>
  <dcterms:modified xsi:type="dcterms:W3CDTF">2024-11-17T07:34:49Z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