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10996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Ночью и утром туман. Ветер южный 3-8 м/с. Температура воздуха ночью 8-10,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20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туман.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ный 3-8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53833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ноября, ночью 20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37355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5868</cp:revision>
  <cp:lastPrinted>2021-11-30T05:55:24Z</cp:lastPrinted>
  <dcterms:created xsi:type="dcterms:W3CDTF">2018-03-27T06:03:00Z</dcterms:created>
  <dcterms:modified xsi:type="dcterms:W3CDTF">2024-11-18T07:29:28Z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