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30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5138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северо-восточный, восточный 5-10 м/с. Температура воздуха ночью 4-6 мороза, днем 1-3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снег, низовая метель, днем осадки (дождь, снег), гололед. Ночью и утром туман. 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771009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939</TotalTime>
  <Words>570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205</cp:revision>
  <cp:lastPrinted>2021-07-01T03:56:27Z</cp:lastPrinted>
  <dcterms:created xsi:type="dcterms:W3CDTF">2024-09-22T07:48:17Z</dcterms:created>
  <dcterms:modified xsi:type="dcterms:W3CDTF">2024-11-18T08:31:16Z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