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130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07440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12-14 мороза, днем 1 мороза-1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снег, низовая метель, днем осадки (дождь, снег), гололед. Ветер юго-восточный 9-14, порывы 15-20 м/с. Температура воздуха ночью 6-8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98506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20924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4265</cp:revision>
  <cp:lastPrinted>2021-07-01T03:56:27Z</cp:lastPrinted>
  <dcterms:created xsi:type="dcterms:W3CDTF">2018-03-27T06:03:00Z</dcterms:created>
  <dcterms:modified xsi:type="dcterms:W3CDTF">2024-11-18T08:16:55Z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