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39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99003251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мороза-1° тепла.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3-8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9-11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983469" y="341190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 степени.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02383" y="2224365"/>
            <a:ext cx="4761493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9505967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2,204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20752</TotalTime>
  <Words>599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4052</cp:revision>
  <cp:lastPrinted>2021-10-14T11:15:53Z</cp:lastPrinted>
  <dcterms:created xsi:type="dcterms:W3CDTF">2018-03-27T06:03:00Z</dcterms:created>
  <dcterms:modified xsi:type="dcterms:W3CDTF">2024-11-18T08:07:28Z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