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EAE96C-A02E-46A5-B83B-4A4BC99ACA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669456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22C63-2EDC-41B8-A5CC-29673BFD8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8C9C-B8C2-49B7-AF24-70886E43E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17F3-0A2C-43FE-B18B-94D66E4EF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254D5-B129-46C9-A21F-F3CD965D5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1FB3-FB66-4A7B-9914-7AFE1F643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1DFE-8B5F-49DA-A1B9-7EB006243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2FE0-6649-4463-9424-5F322D1FFA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797A-7D8B-46CA-BCBA-7BC4B67BE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8D83-6753-4260-9926-68CB0896D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47EC-656F-4B38-B936-B4E9ACAC5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388C-C242-4BF2-8B76-6D192790B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40BBFF-E315-4E65-B5F8-68D8CF818C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восточных направлений 2-7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en-US" sz="1100" dirty="0" smtClean="0">
                <a:solidFill>
                  <a:schemeClr val="tx1"/>
                </a:solidFill>
              </a:rPr>
              <a:t>1-3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</a:t>
            </a:r>
            <a:r>
              <a:rPr lang="en-US" sz="1100" dirty="0" smtClean="0">
                <a:solidFill>
                  <a:schemeClr val="tx1"/>
                </a:solidFill>
              </a:rPr>
              <a:t>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776434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8659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19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22658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5266</cp:revision>
  <cp:lastPrinted>2021-07-01T09:11:30Z</cp:lastPrinted>
  <dcterms:created xsi:type="dcterms:W3CDTF">2018-03-27T06:03:00Z</dcterms:created>
  <dcterms:modified xsi:type="dcterms:W3CDTF">2024-11-18T05:45:15Z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