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2130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7117016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9844" y="215900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ноября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небольшие осадки (дождь, снег),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гололед.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1-3 мороз,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ноября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снег, низовая метель, днем осадки (дождь, снег),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37124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ноября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9039424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22417</TotalTime>
  <Words>613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4274</cp:revision>
  <cp:lastPrinted>2021-07-01T03:56:27Z</cp:lastPrinted>
  <dcterms:created xsi:type="dcterms:W3CDTF">2018-03-27T06:03:00Z</dcterms:created>
  <dcterms:modified xsi:type="dcterms:W3CDTF">2024-11-18T08:26:26Z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