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63396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1702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небольшой дождь. Ветер восточный, юго-восточный 7-12 м/с. Температура воздуха ночью 2-4,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27524</TotalTime>
  <Words>533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2021-10-15T03:50:29Z</cp:lastPrinted>
  <dcterms:created xsi:type="dcterms:W3CDTF">2018-03-27T06:03:00Z</dcterms:created>
  <dcterms:modified xsi:type="dcterms:W3CDTF">2024-11-18T06:48:35Z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