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064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481206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2-7 м/с. Температура воздуха 12-14 мороза, днем 1 мороза-1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снег, низовая метель, днем 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149855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11.695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23559</TotalTime>
  <Words>657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4381</cp:revision>
  <cp:lastPrinted>2021-07-01T03:56:27Z</cp:lastPrinted>
  <dcterms:created xsi:type="dcterms:W3CDTF">2018-03-27T06:03:00Z</dcterms:created>
  <dcterms:modified xsi:type="dcterms:W3CDTF">2024-11-18T08:14:22Z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