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84845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18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19</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Ашық, </a:t>
            </a:r>
            <a:r>
              <a:rPr lang="kk-KZ" sz="1200" dirty="0" smtClean="0">
                <a:latin typeface="Times New Roman" panose="02020603050405020304" pitchFamily="18" charset="0"/>
                <a:cs typeface="Times New Roman" panose="02020603050405020304" pitchFamily="18" charset="0"/>
              </a:rPr>
              <a:t>жауын-шашынсыз. Оңтүстіктен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0-5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3-5 </a:t>
            </a:r>
            <a:r>
              <a:rPr lang="kk-KZ" sz="1200" smtClean="0">
                <a:latin typeface="Times New Roman" panose="02020603050405020304" pitchFamily="18" charset="0"/>
                <a:cs typeface="Times New Roman" panose="02020603050405020304" pitchFamily="18" charset="0"/>
              </a:rPr>
              <a:t>градус </a:t>
            </a:r>
            <a:r>
              <a:rPr lang="kk-KZ" sz="1200" smtClean="0">
                <a:latin typeface="Times New Roman" panose="02020603050405020304" pitchFamily="18" charset="0"/>
                <a:cs typeface="Times New Roman" panose="02020603050405020304" pitchFamily="18" charset="0"/>
              </a:rPr>
              <a:t>суық </a:t>
            </a:r>
            <a:r>
              <a:rPr lang="kk-KZ" sz="1200" dirty="0" smtClean="0">
                <a:latin typeface="Times New Roman" panose="02020603050405020304" pitchFamily="18" charset="0"/>
                <a:cs typeface="Times New Roman" panose="02020603050405020304" pitchFamily="18" charset="0"/>
              </a:rPr>
              <a:t>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2320270"/>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4255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0,851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0,361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343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0,857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anose="02020603050405020304" pitchFamily="18" charset="0"/>
                <a:cs typeface="Times New Roman" panose="02020603050405020304" pitchFamily="18" charset="0"/>
              </a:rPr>
              <a:t>қарашада, </a:t>
            </a:r>
            <a:r>
              <a:rPr lang="kk-KZ"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19751</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5014</cp:revision>
  <cp:lastPrinted>2021-07-01T07:38:07Z</cp:lastPrinted>
  <dcterms:created xsi:type="dcterms:W3CDTF">2018-03-27T06:03:00Z</dcterms:created>
  <dcterms:modified xsi:type="dcterms:W3CDTF">2024-11-18T09:23:15Z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