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360" autoAdjust="0"/>
  </p:normalViewPr>
  <p:slideViewPr>
    <p:cSldViewPr>
      <p:cViewPr>
        <p:scale>
          <a:sx n="124" d="100"/>
          <a:sy n="124" d="100"/>
        </p:scale>
        <p:origin x="-1686" y="21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430504526"/>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323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18 қараша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147873346"/>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0,008</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32</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0,006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81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0,403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0,014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18 қараша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6" y="154442"/>
            <a:ext cx="4824537"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19 қарашаға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18 </a:t>
            </a:r>
            <a:r>
              <a:rPr lang="ru-RU" altLang="ru-RU" sz="1200" b="1" dirty="0" err="1" smtClean="0">
                <a:latin typeface="Times New Roman" pitchFamily="18" charset="0"/>
                <a:cs typeface="Times New Roman" pitchFamily="18" charset="0"/>
              </a:rPr>
              <a:t>қараша</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19 </a:t>
            </a:r>
            <a:r>
              <a:rPr lang="kk-KZ" altLang="ru-RU" sz="1200" b="1" dirty="0" smtClean="0">
                <a:latin typeface="Times New Roman" pitchFamily="18" charset="0"/>
                <a:cs typeface="Times New Roman" pitchFamily="18" charset="0"/>
              </a:rPr>
              <a:t>қараша </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eaLnBrk="1" hangingPunct="1"/>
            <a:r>
              <a:rPr lang="kk-KZ" sz="1200" kern="1400" dirty="0" smtClean="0">
                <a:solidFill>
                  <a:srgbClr val="000000"/>
                </a:solidFill>
                <a:latin typeface="Times New Roman"/>
                <a:ea typeface="Times New Roman"/>
              </a:rPr>
              <a:t>Көшпелі бұлтты</a:t>
            </a:r>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жауын-шашынсыз. Кей уақытта тұман. </a:t>
            </a:r>
            <a:r>
              <a:rPr lang="kk-KZ" sz="1200" kern="1400" dirty="0" smtClean="0">
                <a:solidFill>
                  <a:srgbClr val="000000"/>
                </a:solidFill>
                <a:latin typeface="Times New Roman"/>
                <a:ea typeface="Times New Roman"/>
              </a:rPr>
              <a:t>Оңтүстік-шығыстан жел </a:t>
            </a:r>
            <a:r>
              <a:rPr lang="kk-KZ" sz="1200" kern="1400" dirty="0">
                <a:solidFill>
                  <a:srgbClr val="000000"/>
                </a:solidFill>
                <a:latin typeface="Times New Roman"/>
                <a:ea typeface="Times New Roman"/>
              </a:rPr>
              <a:t>соғады, күші </a:t>
            </a:r>
            <a:r>
              <a:rPr lang="kk-KZ" sz="1200" kern="1400" dirty="0" smtClean="0">
                <a:solidFill>
                  <a:srgbClr val="000000"/>
                </a:solidFill>
                <a:latin typeface="Times New Roman"/>
                <a:ea typeface="Times New Roman"/>
              </a:rPr>
              <a:t>0-5 м/с</a:t>
            </a:r>
            <a:r>
              <a:rPr lang="kk-KZ" sz="1200" kern="1400" dirty="0">
                <a:solidFill>
                  <a:srgbClr val="000000"/>
                </a:solidFill>
                <a:latin typeface="Times New Roman"/>
                <a:ea typeface="Times New Roman"/>
              </a:rPr>
              <a:t>. Ауа температурасы түнде </a:t>
            </a:r>
            <a:r>
              <a:rPr lang="kk-KZ" sz="1200" kern="1400" dirty="0" smtClean="0">
                <a:solidFill>
                  <a:srgbClr val="000000"/>
                </a:solidFill>
                <a:latin typeface="Times New Roman"/>
                <a:ea typeface="Times New Roman"/>
              </a:rPr>
              <a:t>0-2,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6-8 </a:t>
            </a:r>
            <a:r>
              <a:rPr lang="kk-KZ" sz="1200" kern="1400" dirty="0">
                <a:solidFill>
                  <a:srgbClr val="000000"/>
                </a:solidFill>
                <a:latin typeface="Times New Roman"/>
                <a:ea typeface="Times New Roman"/>
              </a:rPr>
              <a:t>жылы</a:t>
            </a:r>
            <a:r>
              <a:rPr lang="kk-KZ" sz="1200" kern="1400" dirty="0" smtClean="0">
                <a:solidFill>
                  <a:srgbClr val="000000"/>
                </a:solidFill>
                <a:latin typeface="Times New Roman"/>
                <a:ea typeface="Times New Roman"/>
              </a:rPr>
              <a:t>.</a:t>
            </a:r>
            <a:r>
              <a:rPr lang="kk-KZ" sz="1200" kern="1400" dirty="0">
                <a:solidFill>
                  <a:srgbClr val="000000"/>
                </a:solidFill>
                <a:latin typeface="Times New Roman"/>
                <a:ea typeface="Times New Roman"/>
              </a:rPr>
              <a:t>	</a:t>
            </a:r>
            <a:endParaRPr lang="kk-KZ" sz="1200" kern="1400" dirty="0" smtClean="0">
              <a:solidFill>
                <a:srgbClr val="000000"/>
              </a:solidFill>
              <a:latin typeface="Times New Roman"/>
              <a:ea typeface="Times New Roman"/>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19</a:t>
            </a:r>
            <a:r>
              <a:rPr lang="kk-KZ" altLang="ru-RU" sz="1200" b="1" dirty="0" smtClean="0">
                <a:latin typeface="Times New Roman" pitchFamily="18" charset="0"/>
                <a:cs typeface="Times New Roman" pitchFamily="18" charset="0"/>
              </a:rPr>
              <a:t> қараша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20</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a:solidFill>
                  <a:srgbClr val="000000"/>
                </a:solidFill>
                <a:latin typeface="Times New Roman"/>
                <a:ea typeface="Times New Roman"/>
              </a:rPr>
              <a:t>Көшпелі бұлтты, жауын-шашынсыз. Кей уақытта тұман</a:t>
            </a:r>
            <a:r>
              <a:rPr lang="kk-KZ" sz="1200" kern="1400" dirty="0" smtClean="0">
                <a:solidFill>
                  <a:srgbClr val="000000"/>
                </a:solidFill>
                <a:latin typeface="Times New Roman"/>
                <a:ea typeface="Times New Roman"/>
              </a:rPr>
              <a:t>. Оңтүстік-батыстан </a:t>
            </a:r>
            <a:r>
              <a:rPr lang="kk-KZ" sz="1200" kern="1400" dirty="0" smtClean="0">
                <a:solidFill>
                  <a:srgbClr val="000000"/>
                </a:solidFill>
                <a:latin typeface="Times New Roman"/>
                <a:ea typeface="Times New Roman"/>
              </a:rPr>
              <a:t>жел соғады, күші 0-5 м/с. Ауа температурасы </a:t>
            </a:r>
            <a:r>
              <a:rPr lang="kk-KZ" sz="1200" kern="1400" dirty="0" smtClean="0">
                <a:solidFill>
                  <a:srgbClr val="000000"/>
                </a:solidFill>
                <a:latin typeface="Times New Roman"/>
                <a:ea typeface="Times New Roman"/>
              </a:rPr>
              <a:t>1-3 жылы</a:t>
            </a:r>
            <a:r>
              <a:rPr lang="kk-KZ" sz="1200" kern="1400" dirty="0" smtClean="0">
                <a:solidFill>
                  <a:srgbClr val="000000"/>
                </a:solidFill>
                <a:latin typeface="Times New Roman"/>
                <a:ea typeface="Times New Roman"/>
              </a:rPr>
              <a:t>.</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84651" y="3185052"/>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84651" y="2327194"/>
            <a:ext cx="4747501"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dirty="0" smtClean="0">
                <a:solidFill>
                  <a:srgbClr val="000000"/>
                </a:solidFill>
                <a:latin typeface="Times New Roman" pitchFamily="18" charset="0"/>
                <a:cs typeface="Times New Roman" pitchFamily="18" charset="0"/>
              </a:rPr>
              <a:t> Б</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24290</TotalTime>
  <Words>546</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4079</cp:revision>
  <cp:lastPrinted>2023-02-06T06:57:51Z</cp:lastPrinted>
  <dcterms:created xsi:type="dcterms:W3CDTF">2018-03-27T06:03:00Z</dcterms:created>
  <dcterms:modified xsi:type="dcterms:W3CDTF">2024-11-18T08:05:00Z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