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237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35142"/>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a:t>
            </a:r>
            <a:r>
              <a:rPr lang="ru-RU" sz="1200" dirty="0" err="1" smtClean="0">
                <a:latin typeface="Times New Roman" panose="02020603050405020304" pitchFamily="18" charset="0"/>
                <a:cs typeface="Times New Roman" panose="02020603050405020304" pitchFamily="18" charset="0"/>
              </a:rPr>
              <a:t>-шашын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5386786"/>
              </p:ext>
            </p:extLst>
          </p:nvPr>
        </p:nvGraphicFramePr>
        <p:xfrm>
          <a:off x="4887749" y="4178852"/>
          <a:ext cx="4781606" cy="122751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8269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22310</TotalTime>
  <Words>570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4270</cp:revision>
  <cp:lastPrinted>2021-07-01T07:38:07Z</cp:lastPrinted>
  <dcterms:created xsi:type="dcterms:W3CDTF">2018-03-27T06:03:00Z</dcterms:created>
  <dcterms:modified xsi:type="dcterms:W3CDTF">2024-11-18T08:26:21Z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