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19 қараша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18 </a:t>
            </a:r>
            <a:r>
              <a:rPr lang="ru-RU" sz="1050" b="1" dirty="0" err="1"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19</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Оңтүстік-шығыстан ж</a:t>
            </a:r>
            <a:r>
              <a:rPr lang="kk-KZ" sz="1200" dirty="0" smtClean="0">
                <a:latin typeface="Times New Roman" pitchFamily="18" charset="0"/>
                <a:cs typeface="Times New Roman" pitchFamily="18" charset="0"/>
              </a:rPr>
              <a:t>ел соғады, күші 0-5 м/с. Ауа температурасы түнде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10-12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20 қараша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19</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20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smtClean="0">
                <a:latin typeface="Times New Roman KZ" pitchFamily="18" charset="0"/>
                <a:ea typeface="Times New Roman KZ" pitchFamily="18" charset="0"/>
              </a:rPr>
              <a:t>Оң</a:t>
            </a:r>
            <a:r>
              <a:rPr lang="kk-KZ" sz="1200" smtClean="0">
                <a:latin typeface="Times New Roman KZ" pitchFamily="18" charset="0"/>
                <a:ea typeface="Times New Roman KZ" pitchFamily="18" charset="0"/>
              </a:rPr>
              <a:t>түстік-шығыстан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0-5 м/с. Ауа температурасы 2-4 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қараша</a:t>
            </a:r>
            <a:r>
              <a:rPr lang="kk-KZ" sz="1200" dirty="0" smtClean="0">
                <a:solidFill>
                  <a:schemeClr val="tx1"/>
                </a:solidFill>
                <a:latin typeface="Times New Roman" panose="02020603050405020304" pitchFamily="18" charset="0"/>
                <a:cs typeface="Times New Roman" panose="02020603050405020304" pitchFamily="18" charset="0"/>
              </a:rPr>
              <a:t>, 20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5567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276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Мухитдинова Р. А</a:t>
            </a:r>
            <a:r>
              <a:rPr lang="ru-RU" altLang="ru-RU" sz="1400" b="1" i="1" dirty="0" smtClean="0">
                <a:solidFill>
                  <a:srgbClr val="000000"/>
                </a:solidFill>
                <a:latin typeface="Times New Roman" panose="02020603050405020304" pitchFamily="18" charset="0"/>
                <a:cs typeface="Times New Roman" panose="02020603050405020304" pitchFamily="18" charset="0"/>
              </a:rPr>
              <a:t>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20000</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4613</cp:revision>
  <cp:lastPrinted>2021-07-01T03:56:27Z</cp:lastPrinted>
  <dcterms:created xsi:type="dcterms:W3CDTF">2018-03-27T06:03:00Z</dcterms:created>
  <dcterms:modified xsi:type="dcterms:W3CDTF">2024-11-18T07:26:25Z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