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3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637914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9709" y="226457"/>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19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19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20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973650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 </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22750</TotalTime>
  <Words>614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4360</cp:revision>
  <cp:lastPrinted>2021-07-01T07:38:07Z</cp:lastPrinted>
  <dcterms:created xsi:type="dcterms:W3CDTF">2018-03-27T06:03:00Z</dcterms:created>
  <dcterms:modified xsi:type="dcterms:W3CDTF">2024-11-18T08:17:15Z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