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168197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4731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indent="182563" algn="ctr"/>
            <a:r>
              <a:rPr lang="ru-RU" altLang="ru-RU" sz="1300" b="1" dirty="0">
                <a:latin typeface="Times New Roman" panose="02020603050405020304" pitchFamily="18" charset="0"/>
                <a:cs typeface="Times New Roman" panose="02020603050405020304" pitchFamily="18" charset="0"/>
              </a:rPr>
              <a:t>19</a:t>
            </a:r>
            <a:r>
              <a:rPr lang="kk-KZ" sz="1300" b="1" dirty="0">
                <a:solidFill>
                  <a:srgbClr val="000000"/>
                </a:solidFill>
                <a:latin typeface="Times New Roman" panose="02020603050405020304" pitchFamily="18" charset="0"/>
                <a:cs typeface="Times New Roman" panose="02020603050405020304" pitchFamily="18" charset="0"/>
              </a:rPr>
              <a:t> қарашаға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18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19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a:solidFill>
                  <a:srgbClr val="000000"/>
                </a:solidFill>
                <a:latin typeface="Times New Roman" panose="02020603050405020304" pitchFamily="18" charset="0"/>
                <a:cs typeface="Times New Roman" panose="02020603050405020304" pitchFamily="18" charset="0"/>
              </a:rPr>
              <a:t>сағ.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a:t>
            </a:r>
            <a:r>
              <a:rPr lang="kk-KZ" sz="1300" dirty="0">
                <a:effectLst/>
                <a:latin typeface="Times New Roman" panose="02020603050405020304" pitchFamily="18" charset="0"/>
                <a:ea typeface="Calibri" panose="020F0502020204030204" pitchFamily="34" charset="0"/>
              </a:rPr>
              <a:t> Жел күші 5-10 м/с. Ауа температурасы түнде 4-6 аяз, күндіз 1 аяз-1 жылы</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20 қарашаға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19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 </a:t>
            </a:r>
            <a:r>
              <a:rPr lang="kk-KZ" sz="1100" b="1" dirty="0">
                <a:solidFill>
                  <a:srgbClr val="000000"/>
                </a:solidFill>
                <a:latin typeface="Times New Roman" panose="02020603050405020304" pitchFamily="18" charset="0"/>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сейілуіне</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a:t>
            </a:r>
            <a:r>
              <a:rPr lang="kk-KZ" sz="1200" b="1" i="1" dirty="0">
                <a:solidFill>
                  <a:prstClr val="black"/>
                </a:solidFill>
                <a:latin typeface="Times New Roman" pitchFamily="18" charset="0"/>
                <a:cs typeface="Times New Roman" pitchFamily="18" charset="0"/>
              </a:rPr>
              <a:t>төмен</a:t>
            </a:r>
            <a:r>
              <a:rPr lang="kk-KZ" sz="1200" i="1" dirty="0">
                <a:solidFill>
                  <a:prstClr val="black"/>
                </a:solidFill>
                <a:latin typeface="Times New Roman" pitchFamily="18" charset="0"/>
                <a:cs typeface="Times New Roman" pitchFamily="18" charset="0"/>
              </a:rPr>
              <a:t> болады деп күтілуде.</a:t>
            </a:r>
            <a:endParaRPr lang="ru-RU" sz="1200" i="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488537"/>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17474</TotalTime>
  <Words>563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3329</cp:revision>
  <cp:lastPrinted>2021-07-01T07:38:07Z</cp:lastPrinted>
  <dcterms:created xsi:type="dcterms:W3CDTF">2018-03-27T06:03:00Z</dcterms:created>
  <dcterms:modified xsi:type="dcterms:W3CDTF">2024-11-18T06:42:14Z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