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860363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kk-KZ" sz="1200" dirty="0" smtClean="0">
                <a:solidFill>
                  <a:prstClr val="black"/>
                </a:solidFill>
                <a:latin typeface="Times New Roman" pitchFamily="18" charset="0"/>
                <a:cs typeface="Times New Roman" pitchFamily="18" charset="0"/>
              </a:rPr>
              <a:t> оңтүстік-шығыстан соғады, күші 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күндіз 0-2° 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4310739"/>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8490" y="220791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78631"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1961" y="5842357"/>
            <a:ext cx="4684771"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20108</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4105</cp:revision>
  <cp:lastPrinted>2021-07-01T03:56:27Z</cp:lastPrinted>
  <dcterms:created xsi:type="dcterms:W3CDTF">2018-03-27T06:03:00Z</dcterms:created>
  <dcterms:modified xsi:type="dcterms:W3CDTF">2024-11-18T08:01:24Z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