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45940965"/>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таңертең және күндіз жаңбыр жауады. Оңтүстік-шығыстан, оңтүстіктен жел соғады, күші 8-13 м/с. Ауа температурасы түнде 5-7, күндіз 15-17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20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13960</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3449</cp:revision>
  <cp:lastPrinted>2021-07-01T03:56:27Z</cp:lastPrinted>
  <dcterms:created xsi:type="dcterms:W3CDTF">2018-03-27T06:03:00Z</dcterms:created>
  <dcterms:modified xsi:type="dcterms:W3CDTF">2024-11-18T08:14:03Z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