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168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386471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a:t>
                      </a:r>
                      <a:r>
                        <a:rPr lang="en-US"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079746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870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0174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18</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бұлтты, жауын-шашын (жаңбыр, қар), тұман.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a:t>
            </a:r>
            <a:r>
              <a:rPr lang="kk-KZ" sz="1200" dirty="0" smtClean="0">
                <a:solidFill>
                  <a:srgbClr val="000000"/>
                </a:solidFill>
                <a:latin typeface="Times New Roman" panose="02020603050405020304" pitchFamily="18" charset="0"/>
                <a:cs typeface="Times New Roman" panose="02020603050405020304" pitchFamily="18" charset="0"/>
                <a:sym typeface="+mn-ea"/>
              </a:rPr>
              <a:t>ыс</a:t>
            </a:r>
            <a:r>
              <a:rPr lang="ru-RU" sz="1200" dirty="0" err="1" smtClean="0">
                <a:solidFill>
                  <a:srgbClr val="000000"/>
                </a:solidFill>
                <a:latin typeface="Times New Roman" panose="02020603050405020304" pitchFamily="18" charset="0"/>
                <a:cs typeface="Times New Roman" panose="02020603050405020304" pitchFamily="18" charset="0"/>
                <a:sym typeface="+mn-ea"/>
              </a:rPr>
              <a:t>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соққан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оңтүстік-батысқа</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ауысады</a:t>
            </a:r>
            <a:r>
              <a:rPr lang="ru-RU" sz="1200" dirty="0" smtClean="0">
                <a:solidFill>
                  <a:srgbClr val="000000"/>
                </a:solidFill>
                <a:latin typeface="Times New Roman" panose="02020603050405020304" pitchFamily="18" charset="0"/>
                <a:cs typeface="Times New Roman" panose="02020603050405020304" pitchFamily="18" charset="0"/>
                <a:sym typeface="+mn-ea"/>
              </a:rPr>
              <a:t> 7-12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en-US"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бұлтты</a:t>
            </a:r>
            <a:r>
              <a:rPr lang="kk-KZ" sz="1200" smtClean="0">
                <a:solidFill>
                  <a:srgbClr val="000000"/>
                </a:solidFill>
                <a:latin typeface="Times New Roman" panose="02020603050405020304" pitchFamily="18" charset="0"/>
                <a:cs typeface="Times New Roman" panose="02020603050405020304" pitchFamily="18" charset="0"/>
                <a:sym typeface="+mn-ea"/>
              </a:rPr>
              <a:t>, </a:t>
            </a:r>
            <a:r>
              <a:rPr lang="kk-KZ" sz="1200" smtClean="0">
                <a:solidFill>
                  <a:srgbClr val="000000"/>
                </a:solidFill>
                <a:latin typeface="Times New Roman" panose="02020603050405020304" pitchFamily="18" charset="0"/>
                <a:cs typeface="Times New Roman" panose="02020603050405020304" pitchFamily="18" charset="0"/>
                <a:sym typeface="+mn-ea"/>
              </a:rPr>
              <a:t>аздаған жауын-шашын </a:t>
            </a:r>
            <a:r>
              <a:rPr lang="kk-KZ" sz="1200" dirty="0" smtClean="0">
                <a:solidFill>
                  <a:srgbClr val="000000"/>
                </a:solidFill>
                <a:latin typeface="Times New Roman" panose="02020603050405020304" pitchFamily="18" charset="0"/>
                <a:cs typeface="Times New Roman" panose="02020603050405020304" pitchFamily="18" charset="0"/>
                <a:sym typeface="+mn-ea"/>
              </a:rPr>
              <a:t>(жаңбыр, қар), тұман.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7-12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a:t>
            </a:r>
            <a:r>
              <a:rPr lang="en-US" sz="1200" dirty="0" smtClean="0">
                <a:solidFill>
                  <a:schemeClr val="tx1"/>
                </a:solidFill>
                <a:latin typeface="Times New Roman" pitchFamily="18" charset="0"/>
                <a:cs typeface="Times New Roman" pitchFamily="18" charset="0"/>
              </a:rPr>
              <a:t>9</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қараша</a:t>
            </a:r>
            <a:r>
              <a:rPr lang="ru-RU" sz="1200" dirty="0" smtClean="0">
                <a:solidFill>
                  <a:schemeClr val="tx1"/>
                </a:solidFill>
                <a:latin typeface="Times New Roman" pitchFamily="18" charset="0"/>
                <a:cs typeface="Times New Roman" pitchFamily="18" charset="0"/>
              </a:rPr>
              <a:t>, </a:t>
            </a:r>
            <a:r>
              <a:rPr lang="en-US" sz="1200" dirty="0" smtClean="0">
                <a:solidFill>
                  <a:schemeClr val="tx1"/>
                </a:solidFill>
                <a:latin typeface="Times New Roman" pitchFamily="18" charset="0"/>
                <a:cs typeface="Times New Roman" pitchFamily="18" charset="0"/>
              </a:rPr>
              <a:t>20</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қарашаға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1433579982"/>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Бақытжа</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14946</TotalTime>
  <Words>569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3336</cp:revision>
  <cp:lastPrinted>2021-07-01T07:38:07Z</cp:lastPrinted>
  <dcterms:created xsi:type="dcterms:W3CDTF">2018-03-27T06:03:00Z</dcterms:created>
  <dcterms:modified xsi:type="dcterms:W3CDTF">2024-11-18T07:58:12Z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