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68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05888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ш</a:t>
            </a:r>
            <a:r>
              <a:rPr lang="kk-KZ" sz="1200" dirty="0" smtClean="0">
                <a:solidFill>
                  <a:prstClr val="black"/>
                </a:solidFill>
                <a:latin typeface="Times New Roman" pitchFamily="18" charset="0"/>
                <a:cs typeface="Times New Roman" pitchFamily="18" charset="0"/>
              </a:rPr>
              <a:t>ығыстан, оңтүстік-шығыстан </a:t>
            </a:r>
            <a:r>
              <a:rPr lang="kk-KZ" sz="1200" dirty="0" smtClean="0">
                <a:solidFill>
                  <a:prstClr val="black"/>
                </a:solidFill>
                <a:latin typeface="Times New Roman" pitchFamily="18" charset="0"/>
                <a:cs typeface="Times New Roman" pitchFamily="18" charset="0"/>
              </a:rPr>
              <a:t>соғады, күші 1-6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5-7° аяз, 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7-9°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4128982"/>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5052896" y="21543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жоғары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52896" y="305443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жарияланады.</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Эрнст Л.В.</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23390</TotalTime>
  <Words>635</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4318</cp:revision>
  <cp:lastPrinted>2021-07-01T03:56:27Z</cp:lastPrinted>
  <dcterms:created xsi:type="dcterms:W3CDTF">2018-03-27T06:03:00Z</dcterms:created>
  <dcterms:modified xsi:type="dcterms:W3CDTF">2024-11-18T07:33:59Z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