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A4EAE96C-A02E-46A5-B83B-4A4BC99ACA9E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46694563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B22C63-2EDC-41B8-A5CC-29673BFD89C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F58C9C-B8C2-49B7-AF24-70886E43EC5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8517F3-0A2C-43FE-B18B-94D66E4EF85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8254D5-B129-46C9-A21F-F3CD965D5B1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0B1FB3-FB66-4A7B-9914-7AFE1F6439C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471DFE-8B5F-49DA-A1B9-7EB00624336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3D2FE0-6649-4463-9424-5F322D1FFA7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16797A-7D8B-46CA-BCBA-7BC4B67BE0B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868D83-6753-4260-9926-68CB0896DF0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BF47EC-656F-4B38-B936-B4E9ACAC50E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81388C-C242-4BF2-8B76-6D192790B3C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A040BBFF-E315-4E65-B5F8-68D8CF818CE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6075" y="2554288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>
                <a:solidFill>
                  <a:srgbClr val="002060"/>
                </a:solidFill>
                <a:cs typeface="Times New Roman" pitchFamily="18" charset="0"/>
              </a:rPr>
              <a:t>№ 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324</a:t>
            </a:r>
            <a:endParaRPr lang="ru-RU" altLang="zh-CN" sz="1600" b="1" i="1" dirty="0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19 ноября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2024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10125" y="131763"/>
            <a:ext cx="4979988" cy="1677382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20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19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ября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20</a:t>
            </a:r>
            <a:r>
              <a:rPr lang="ru-RU" sz="1100" b="1" dirty="0" smtClean="0">
                <a:solidFill>
                  <a:schemeClr val="tx1"/>
                </a:solidFill>
              </a:rPr>
              <a:t> </a:t>
            </a:r>
            <a:r>
              <a:rPr lang="ru-RU" sz="1100" b="1" dirty="0">
                <a:solidFill>
                  <a:schemeClr val="tx1"/>
                </a:solidFill>
              </a:rPr>
              <a:t>ноября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r>
              <a:rPr lang="kk-KZ" sz="1100" dirty="0">
                <a:solidFill>
                  <a:schemeClr val="tx1"/>
                </a:solidFill>
              </a:rPr>
              <a:t>П</a:t>
            </a:r>
            <a:r>
              <a:rPr lang="ru-RU" sz="1100" dirty="0" err="1">
                <a:solidFill>
                  <a:schemeClr val="tx1"/>
                </a:solidFill>
              </a:rPr>
              <a:t>еременная</a:t>
            </a:r>
            <a:r>
              <a:rPr lang="ru-RU" sz="1100" dirty="0">
                <a:solidFill>
                  <a:schemeClr val="tx1"/>
                </a:solidFill>
              </a:rPr>
              <a:t> облачность, </a:t>
            </a:r>
            <a:r>
              <a:rPr lang="kk-KZ" dirty="0">
                <a:solidFill>
                  <a:schemeClr val="tx1"/>
                </a:solidFill>
              </a:rPr>
              <a:t>в конце дня дождь. </a:t>
            </a:r>
            <a:r>
              <a:rPr lang="ru-RU" dirty="0">
                <a:solidFill>
                  <a:schemeClr val="tx1"/>
                </a:solidFill>
              </a:rPr>
              <a:t>Ветер </a:t>
            </a:r>
            <a:r>
              <a:rPr lang="kk-KZ" dirty="0">
                <a:solidFill>
                  <a:schemeClr val="tx1"/>
                </a:solidFill>
              </a:rPr>
              <a:t>юго-западный 2-7, днем порывы 10</a:t>
            </a:r>
            <a:r>
              <a:rPr lang="ru-RU" dirty="0">
                <a:solidFill>
                  <a:schemeClr val="tx1"/>
                </a:solidFill>
              </a:rPr>
              <a:t> м/с. Температура воздуха ночью </a:t>
            </a:r>
            <a:r>
              <a:rPr lang="kk-KZ" dirty="0">
                <a:solidFill>
                  <a:schemeClr val="tx1"/>
                </a:solidFill>
              </a:rPr>
              <a:t>2-4</a:t>
            </a:r>
            <a:r>
              <a:rPr lang="ru-RU" dirty="0">
                <a:solidFill>
                  <a:schemeClr val="tx1"/>
                </a:solidFill>
              </a:rPr>
              <a:t>, днем 11-13</a:t>
            </a:r>
            <a:r>
              <a:rPr lang="kk-KZ" dirty="0">
                <a:solidFill>
                  <a:schemeClr val="tx1"/>
                </a:solidFill>
              </a:rPr>
              <a:t> тепла</a:t>
            </a:r>
            <a:r>
              <a:rPr lang="ru-RU" dirty="0">
                <a:solidFill>
                  <a:schemeClr val="tx1"/>
                </a:solidFill>
              </a:rPr>
              <a:t>.</a:t>
            </a: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21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ноября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20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ноября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21</a:t>
            </a:r>
            <a:r>
              <a:rPr lang="ru-RU" sz="1100" b="1" dirty="0" smtClean="0">
                <a:solidFill>
                  <a:schemeClr val="tx1"/>
                </a:solidFill>
              </a:rPr>
              <a:t> </a:t>
            </a:r>
            <a:r>
              <a:rPr lang="ru-RU" sz="1100" b="1" dirty="0">
                <a:solidFill>
                  <a:schemeClr val="tx1"/>
                </a:solidFill>
              </a:rPr>
              <a:t>ноября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dirty="0">
                <a:solidFill>
                  <a:schemeClr val="tx1"/>
                </a:solidFill>
              </a:rPr>
              <a:t>П</a:t>
            </a:r>
            <a:r>
              <a:rPr lang="ru-RU" dirty="0" smtClean="0">
                <a:solidFill>
                  <a:schemeClr val="tx1"/>
                </a:solidFill>
              </a:rPr>
              <a:t>еременная </a:t>
            </a:r>
            <a:r>
              <a:rPr lang="ru-RU" dirty="0">
                <a:solidFill>
                  <a:schemeClr val="tx1"/>
                </a:solidFill>
              </a:rPr>
              <a:t>облачность, временами осадки (дождь, снег), туман. Ветер северо-западный 2-7 м/с. Температура воздуха </a:t>
            </a:r>
            <a:r>
              <a:rPr lang="ru-RU" dirty="0" smtClean="0">
                <a:solidFill>
                  <a:schemeClr val="tx1"/>
                </a:solidFill>
              </a:rPr>
              <a:t>1-3 </a:t>
            </a:r>
            <a:r>
              <a:rPr lang="ru-RU" dirty="0">
                <a:solidFill>
                  <a:schemeClr val="tx1"/>
                </a:solidFill>
              </a:rPr>
              <a:t>тепла.</a:t>
            </a:r>
            <a:endParaRPr lang="ru-RU" sz="1100" dirty="0">
              <a:solidFill>
                <a:schemeClr val="tx1"/>
              </a:solidFill>
            </a:endParaRP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297613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634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73965704"/>
              </p:ext>
            </p:extLst>
          </p:nvPr>
        </p:nvGraphicFramePr>
        <p:xfrm>
          <a:off x="4826000" y="4106863"/>
          <a:ext cx="4957763" cy="2146301"/>
        </p:xfrm>
        <a:graphic>
          <a:graphicData uri="http://schemas.openxmlformats.org/drawingml/2006/table">
            <a:tbl>
              <a:tblPr/>
              <a:tblGrid>
                <a:gridCol w="190341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859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84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159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05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449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2,8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76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455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1,5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76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83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76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5341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1,1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92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717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3,6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76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596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1,5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4382" name="Группа 1"/>
          <p:cNvGrpSpPr>
            <a:grpSpLocks/>
          </p:cNvGrpSpPr>
          <p:nvPr/>
        </p:nvGrpSpPr>
        <p:grpSpPr bwMode="auto">
          <a:xfrm>
            <a:off x="4826000" y="2305050"/>
            <a:ext cx="4951413" cy="1795463"/>
            <a:chOff x="4826578" y="2293128"/>
            <a:chExt cx="4950836" cy="1795330"/>
          </a:xfrm>
        </p:grpSpPr>
        <p:sp>
          <p:nvSpPr>
            <p:cNvPr id="21" name="TextBox 13"/>
            <p:cNvSpPr txBox="1">
              <a:spLocks noChangeArrowheads="1"/>
            </p:cNvSpPr>
            <p:nvPr/>
          </p:nvSpPr>
          <p:spPr bwMode="auto">
            <a:xfrm>
              <a:off x="4834515" y="2293128"/>
              <a:ext cx="4941311" cy="1015925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Сутки </a:t>
              </a:r>
              <a:r>
                <a:rPr lang="ru-RU" sz="1100" b="1" dirty="0" smtClean="0">
                  <a:solidFill>
                    <a:schemeClr val="tx1"/>
                  </a:solidFill>
                </a:rPr>
                <a:t>20 </a:t>
              </a:r>
              <a:r>
                <a:rPr lang="ru-RU" sz="1100" b="1" dirty="0">
                  <a:solidFill>
                    <a:schemeClr val="tx1"/>
                  </a:solidFill>
                </a:rPr>
                <a:t>ноября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,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ночью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 </a:t>
              </a:r>
              <a:r>
                <a:rPr 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21 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ноября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метеорологические условия будут способствовать </a:t>
              </a:r>
              <a:r>
                <a:rPr lang="ru-RU" altLang="en-US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накоплению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загрязняющих веществ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атмосфере города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.</a:t>
              </a:r>
              <a:endPara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endParaRPr>
            </a:p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целом по городу ожидается </a:t>
              </a:r>
              <a:r>
                <a:rPr lang="ru-RU" altLang="en-US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повышенный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уровень загрязнения воздуха.</a:t>
              </a:r>
            </a:p>
          </p:txBody>
        </p:sp>
        <p:sp>
          <p:nvSpPr>
            <p:cNvPr id="14384" name="Прямоугольник 21"/>
            <p:cNvSpPr>
              <a:spLocks noChangeArrowheads="1"/>
            </p:cNvSpPr>
            <p:nvPr/>
          </p:nvSpPr>
          <p:spPr bwMode="auto">
            <a:xfrm>
              <a:off x="4826578" y="3618558"/>
              <a:ext cx="4950836" cy="469900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Состояние атмосферного воздуха  г. Алматы</a:t>
              </a:r>
            </a:p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за 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19 </a:t>
              </a: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ноября 2024 года </a:t>
              </a:r>
            </a:p>
          </p:txBody>
        </p:sp>
        <p:sp>
          <p:nvSpPr>
            <p:cNvPr id="14" name="TextBox 13"/>
            <p:cNvSpPr txBox="1">
              <a:spLocks noChangeArrowheads="1"/>
            </p:cNvSpPr>
            <p:nvPr/>
          </p:nvSpPr>
          <p:spPr bwMode="auto">
            <a:xfrm>
              <a:off x="4834515" y="3320165"/>
              <a:ext cx="4941311" cy="276205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  <a:defRPr/>
              </a:pPr>
              <a:r>
                <a:rPr lang="ru-RU" dirty="0">
                  <a:solidFill>
                    <a:schemeClr val="tx1"/>
                  </a:solidFill>
                  <a:cs typeface="Times New Roman" pitchFamily="18" charset="0"/>
                </a:rPr>
                <a:t>Предупреждение 1, 2, 3 степени НМУ отсутствует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(а): 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Канаева Б.К. </a:t>
            </a:r>
            <a:r>
              <a:rPr lang="ru-RU" altLang="ru-RU" sz="900" b="1" i="1" dirty="0" smtClean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Нурымбеткожа Н.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22663</TotalTime>
  <Words>777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5269</cp:revision>
  <cp:lastPrinted>2021-07-01T09:11:30Z</cp:lastPrinted>
  <dcterms:created xsi:type="dcterms:W3CDTF">2018-03-27T06:03:00Z</dcterms:created>
  <dcterms:modified xsi:type="dcterms:W3CDTF">2024-11-19T06:20:23Z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