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90652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20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kumimoji="0" lang="ru-RU" altLang="ru-RU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еременная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облачность, без осадков. Ветер 2-7 м/с. Температура воздуха ночью 8-10,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21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074952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21072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3397</cp:revision>
  <cp:lastPrinted>2021-07-01T03:56:27Z</cp:lastPrinted>
  <dcterms:created xsi:type="dcterms:W3CDTF">2018-03-27T06:03:00Z</dcterms:created>
  <dcterms:modified xsi:type="dcterms:W3CDTF">2024-11-19T06:20:44Z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