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23665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юго-восточный 2-7 м/с. Температура воздуха ночью 9-11,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21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ный 2-7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50439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ноября, ночью 21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37391</TotalTime>
  <Words>645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5872</cp:revision>
  <cp:lastPrinted>2021-11-30T05:55:24Z</cp:lastPrinted>
  <dcterms:created xsi:type="dcterms:W3CDTF">2018-03-27T06:03:00Z</dcterms:created>
  <dcterms:modified xsi:type="dcterms:W3CDTF">2024-11-19T06:30:34Z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