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23471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тепла.</a:t>
            </a:r>
          </a:p>
          <a:p>
            <a:pPr lvl="0" indent="177800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осадки (дождь, снег).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80680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0045" y="2126586"/>
            <a:ext cx="4705484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045" y="32589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21602</TotalTime>
  <Words>603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4082</cp:revision>
  <cp:lastPrinted>2021-07-01T03:56:27Z</cp:lastPrinted>
  <dcterms:created xsi:type="dcterms:W3CDTF">2018-03-27T06:03:00Z</dcterms:created>
  <dcterms:modified xsi:type="dcterms:W3CDTF">2024-11-19T07:02:54Z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