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130" y="12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613893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гололед. Ветер юго-восточный 8-13 м/с. Температура воздуха ночью 5-7 мороза, днем 0-2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метель, днем осадки (дождь, снег), метель. Гололед. Ночью туман. Ветер северо-западный с переходом на северо-восточный 15-20, порывы 23 м/с. Температура воздуха ночью 6-8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486299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21045</TotalTime>
  <Words>625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4270</cp:revision>
  <cp:lastPrinted>2021-07-01T03:56:27Z</cp:lastPrinted>
  <dcterms:created xsi:type="dcterms:W3CDTF">2018-03-27T06:03:00Z</dcterms:created>
  <dcterms:modified xsi:type="dcterms:W3CDTF">2024-11-19T08:34:28Z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