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064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849648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осадки (дождь, снег), гололед. Ветер юго-восточный 8-13 м/с. Температура воздуха ночью 5-7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днем осадки (дождь, снег), метель.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15-20, порывы 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292388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23673</TotalTime>
  <Words>670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4386</cp:revision>
  <cp:lastPrinted>2021-07-01T03:56:27Z</cp:lastPrinted>
  <dcterms:created xsi:type="dcterms:W3CDTF">2018-03-27T06:03:00Z</dcterms:created>
  <dcterms:modified xsi:type="dcterms:W3CDTF">2024-11-19T08:34:08Z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