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№324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04864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ноября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19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18070263"/>
              </p:ext>
            </p:extLst>
          </p:nvPr>
        </p:nvGraphicFramePr>
        <p:xfrm>
          <a:off x="5017613" y="4000206"/>
          <a:ext cx="4693124" cy="24187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5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824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849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260648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20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 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19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20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21 ноября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20 ноября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21 но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снег,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метель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, гололед.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 9-14, порывы 15-20 м/с. Температура воздуха 5-7 мороза.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latin typeface="Times New Roman" pitchFamily="18" charset="0"/>
                <a:cs typeface="Times New Roman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17322</TotalTime>
  <Words>589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5753</cp:revision>
  <cp:lastPrinted>2021-07-01T03:56:27Z</cp:lastPrinted>
  <dcterms:created xsi:type="dcterms:W3CDTF">2018-03-27T06:03:00Z</dcterms:created>
  <dcterms:modified xsi:type="dcterms:W3CDTF">2024-11-19T07:15:50Z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