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7369855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ноябрь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5193141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19 ноября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ноября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(преимущественно дождь). Ночью и утром туман. Ветер юго-западный с переходом на северо-западный 8-13 м/с.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3-5,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ноября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13914</TotalTime>
  <Words>626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3328</cp:revision>
  <cp:lastPrinted>2021-07-01T03:56:27Z</cp:lastPrinted>
  <dcterms:created xsi:type="dcterms:W3CDTF">2018-03-27T06:03:00Z</dcterms:created>
  <dcterms:modified xsi:type="dcterms:W3CDTF">2024-11-19T07:54:16Z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