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338029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м/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днем 0-2°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83469" y="34119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2383" y="2224365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32712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20758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4054</cp:revision>
  <cp:lastPrinted>2021-10-14T11:15:53Z</cp:lastPrinted>
  <dcterms:created xsi:type="dcterms:W3CDTF">2018-03-27T06:03:00Z</dcterms:created>
  <dcterms:modified xsi:type="dcterms:W3CDTF">2024-11-19T07:00:20Z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