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762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176761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мороз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метель, днем осадки (дождь, снег), метель. Гололед. Ночью туман. Ветер 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0 градусов.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38834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22527</TotalTime>
  <Words>626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4278</cp:revision>
  <cp:lastPrinted>2021-07-01T03:56:27Z</cp:lastPrinted>
  <dcterms:created xsi:type="dcterms:W3CDTF">2018-03-27T06:03:00Z</dcterms:created>
  <dcterms:modified xsi:type="dcterms:W3CDTF">2024-11-19T08:33:20Z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