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86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324265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315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осадки (дождь, снег), гололед. Ночью и утром туман. Ветер южный, юго-восточный 5-10 м/с. Температура воздуха ночью 0-2 мороза, днем 2-4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21 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небольшие осадки (дождь, снег).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28075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5145</cp:revision>
  <cp:lastPrinted>2021-07-01T03:56:27Z</cp:lastPrinted>
  <dcterms:created xsi:type="dcterms:W3CDTF">2018-03-27T06:03:00Z</dcterms:created>
  <dcterms:modified xsi:type="dcterms:W3CDTF">2024-11-19T07:15:37Z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