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2130" y="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1792438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324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осадки (дождь, снег), временами сильный снег, гололед. Ночью и утром туман. Ветер северо-восточный с переходом северо-западный 8-13 м/с. Температура воздуха ночью 0-2 мороза, днем 1-3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метель. Гололед. Ветер северо-западный с переходом на восточный 9-14, ночью порывы 15-20 м/с. Температура воздуха ночью 5-7 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kk-KZ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9738266"/>
              </p:ext>
            </p:extLst>
          </p:nvPr>
        </p:nvGraphicFramePr>
        <p:xfrm>
          <a:off x="4986306" y="4437112"/>
          <a:ext cx="4759297" cy="1689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 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1043</TotalTime>
  <Words>575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209</cp:revision>
  <cp:lastPrinted>2021-07-01T03:56:27Z</cp:lastPrinted>
  <dcterms:created xsi:type="dcterms:W3CDTF">2024-09-22T07:48:17Z</dcterms:created>
  <dcterms:modified xsi:type="dcterms:W3CDTF">2024-11-19T08:26:38Z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