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9606751"/>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соғады, күші 2-7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8-10° аяз, күндіз 0-2° 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0522" y="22736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0522" y="319733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8038367"/>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0,049</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19990</TotalTime>
  <Words>563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4030</cp:revision>
  <cp:lastPrinted>2021-07-01T03:56:27Z</cp:lastPrinted>
  <dcterms:created xsi:type="dcterms:W3CDTF">2018-03-27T06:03:00Z</dcterms:created>
  <dcterms:modified xsi:type="dcterms:W3CDTF">2024-11-19T06:59:48Z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