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26238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оңтүстік-шығыстан соғады, күші 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аяз, күндіз 1-3° 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9026759"/>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08490" y="220791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8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20112</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4107</cp:revision>
  <cp:lastPrinted>2021-07-01T03:56:27Z</cp:lastPrinted>
  <dcterms:created xsi:type="dcterms:W3CDTF">2018-03-27T06:03:00Z</dcterms:created>
  <dcterms:modified xsi:type="dcterms:W3CDTF">2024-11-19T07:01:27Z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