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989496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20 қараша 2024 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көбінесе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көктайғақ.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dirty="0" smtClean="0">
                <a:solidFill>
                  <a:prstClr val="black"/>
                </a:solidFill>
                <a:latin typeface="Times New Roman" panose="02020603050405020304" pitchFamily="18" charset="0"/>
                <a:cs typeface="Times New Roman" panose="02020603050405020304" pitchFamily="18" charset="0"/>
              </a:rPr>
              <a:t>ұман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srgbClr val="000000"/>
                </a:solidFill>
                <a:latin typeface="Times New Roman" panose="02020603050405020304" pitchFamily="18" charset="0"/>
                <a:ea typeface="Calibri" panose="020F0502020204030204" pitchFamily="34" charset="0"/>
              </a:rPr>
              <a:t>түстік-батыстан жел соғады, күші </a:t>
            </a:r>
            <a:r>
              <a:rPr lang="ru-RU" sz="1200" dirty="0" smtClean="0">
                <a:solidFill>
                  <a:srgbClr val="000000"/>
                </a:solidFill>
                <a:latin typeface="Times New Roman" panose="02020603050405020304" pitchFamily="18" charset="0"/>
                <a:ea typeface="Calibri" panose="020F0502020204030204" pitchFamily="34"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dirty="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аяз, күндіз 0-2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 </a:t>
            </a:r>
            <a:endParaRPr lang="kk-KZ" sz="1200" dirty="0">
              <a:solidFill>
                <a:prstClr val="black"/>
              </a:solidFill>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21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20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155291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21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21817</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4304</cp:revision>
  <cp:lastPrinted>2021-07-01T07:38:07Z</cp:lastPrinted>
  <dcterms:created xsi:type="dcterms:W3CDTF">2018-03-27T06:03:00Z</dcterms:created>
  <dcterms:modified xsi:type="dcterms:W3CDTF">2024-11-19T07:46:38Z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