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98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901581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 градус.</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3960554"/>
              </p:ext>
            </p:extLst>
          </p:nvPr>
        </p:nvGraphicFramePr>
        <p:xfrm>
          <a:off x="4887749" y="4178852"/>
          <a:ext cx="4781606" cy="122751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8269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22436</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4274</cp:revision>
  <cp:lastPrinted>2021-07-01T07:38:07Z</cp:lastPrinted>
  <dcterms:created xsi:type="dcterms:W3CDTF">2018-03-27T06:03:00Z</dcterms:created>
  <dcterms:modified xsi:type="dcterms:W3CDTF">2024-11-19T08:33:17Z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