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92553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№324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7540456"/>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жауын-шашын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  Түнде және таңертең тұман. Жел оңтүстіктен, оңтүстік-шығыстан соғады,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 күндіз 2-4 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оңтүстік-батыстан соғады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 </a:t>
            </a:r>
            <a:r>
              <a:rPr lang="kk-KZ" sz="110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28214</TotalTime>
  <Words>581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5550</cp:revision>
  <cp:lastPrinted>2021-07-01T03:56:27Z</cp:lastPrinted>
  <dcterms:created xsi:type="dcterms:W3CDTF">2018-03-27T06:03:00Z</dcterms:created>
  <dcterms:modified xsi:type="dcterms:W3CDTF">2024-11-19T07:15:14Z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