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24" d="100"/>
          <a:sy n="124" d="100"/>
        </p:scale>
        <p:origin x="1950"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689967331"/>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324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147873346"/>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107</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0,213</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667</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0,133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124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0,622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қараша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қарашаға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smtClean="0">
                <a:solidFill>
                  <a:srgbClr val="000000"/>
                </a:solidFill>
                <a:latin typeface="Times New Roman"/>
                <a:ea typeface="Times New Roman"/>
              </a:rPr>
              <a:t>Көшпелі бұлтты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түнде аздаған жаңбыр. Кей уақытта тұман</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Оңтүстік-батыстан солтүстік-батысқа ауысып 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0-5 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1-3,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6-8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r>
              <a:rPr lang="kk-KZ" sz="1200" kern="1400" dirty="0">
                <a:solidFill>
                  <a:srgbClr val="000000"/>
                </a:solidFill>
                <a:latin typeface="Times New Roman"/>
                <a:ea typeface="Times New Roman"/>
              </a:rPr>
              <a:t>	</a:t>
            </a: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19</a:t>
            </a:r>
            <a:r>
              <a:rPr lang="kk-KZ" altLang="ru-RU" sz="1200" b="1" dirty="0" smtClean="0">
                <a:latin typeface="Times New Roman" pitchFamily="18" charset="0"/>
                <a:cs typeface="Times New Roman" pitchFamily="18" charset="0"/>
              </a:rPr>
              <a:t> қараша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 жауын-шашынсыз. </a:t>
            </a:r>
            <a:r>
              <a:rPr lang="kk-KZ" sz="1200" kern="1400" dirty="0" smtClean="0">
                <a:solidFill>
                  <a:srgbClr val="000000"/>
                </a:solidFill>
                <a:latin typeface="Times New Roman"/>
                <a:ea typeface="Times New Roman"/>
              </a:rPr>
              <a:t>Тұман</a:t>
            </a:r>
            <a:r>
              <a:rPr lang="kk-KZ" sz="1200" kern="1400" dirty="0" smtClean="0">
                <a:solidFill>
                  <a:srgbClr val="000000"/>
                </a:solidFill>
                <a:latin typeface="Times New Roman"/>
                <a:ea typeface="Times New Roman"/>
              </a:rPr>
              <a:t>. </a:t>
            </a:r>
            <a:r>
              <a:rPr lang="kk-KZ" sz="1200" kern="1400" smtClean="0">
                <a:solidFill>
                  <a:srgbClr val="000000"/>
                </a:solidFill>
                <a:latin typeface="Times New Roman"/>
                <a:ea typeface="Times New Roman"/>
              </a:rPr>
              <a:t>Оңтүстік-шығыстан </a:t>
            </a:r>
            <a:r>
              <a:rPr lang="kk-KZ" sz="1200" kern="1400" dirty="0" smtClean="0">
                <a:solidFill>
                  <a:srgbClr val="000000"/>
                </a:solidFill>
                <a:latin typeface="Times New Roman"/>
                <a:ea typeface="Times New Roman"/>
              </a:rPr>
              <a:t>жел соғады, күші 0-5 м/с. Ауа температурасы 1-3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4651" y="2327194"/>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24300</TotalTime>
  <Words>550</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4081</cp:revision>
  <cp:lastPrinted>2023-02-06T06:57:51Z</cp:lastPrinted>
  <dcterms:created xsi:type="dcterms:W3CDTF">2018-03-27T06:03:00Z</dcterms:created>
  <dcterms:modified xsi:type="dcterms:W3CDTF">2024-11-19T08:24:30Z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