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zh-CN" sz="1200" b="1" i="1" baseline="0" dirty="0">
                          <a:solidFill>
                            <a:schemeClr val="tx2">
                              <a:lumMod val="75000"/>
                            </a:schemeClr>
                          </a:solidFill>
                          <a:latin typeface="Times New Roman" pitchFamily="18" charset="0"/>
                          <a:cs typeface="Times New Roman" pitchFamily="18" charset="0"/>
                        </a:rPr>
                        <a:t>19</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4932229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16632"/>
            <a:ext cx="4608512" cy="1846659"/>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20</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20</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аяз, күндіз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kk-KZ" sz="1200" dirty="0">
                <a:latin typeface="Times New Roman" pitchFamily="18" charset="0"/>
                <a:cs typeface="Times New Roman" pitchFamily="18" charset="0"/>
              </a:rPr>
              <a:t>.</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21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бұрқасын, көктайғақ.</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5-7 г</a:t>
            </a:r>
            <a:r>
              <a:rPr lang="kk-KZ" sz="1200" dirty="0">
                <a:latin typeface="Times New Roman" pitchFamily="18" charset="0"/>
                <a:cs typeface="Times New Roman" pitchFamily="18" charset="0"/>
              </a:rPr>
              <a:t>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20</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a:solidFill>
                  <a:srgbClr val="000000"/>
                </a:solidFill>
                <a:latin typeface="Times New Roman" pitchFamily="18" charset="0"/>
                <a:cs typeface="Times New Roman" pitchFamily="18" charset="0"/>
              </a:rPr>
              <a:t>21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15667</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5498</cp:revision>
  <cp:lastPrinted>2021-07-01T03:56:27Z</cp:lastPrinted>
  <dcterms:created xsi:type="dcterms:W3CDTF">2018-03-27T06:03:00Z</dcterms:created>
  <dcterms:modified xsi:type="dcterms:W3CDTF">2024-11-19T07:18:16Z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