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3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233781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9709" y="226457"/>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8-13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23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720028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15.651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Рахметова Ж.А./ </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22864</TotalTime>
  <Words>624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4365</cp:revision>
  <cp:lastPrinted>2021-07-01T07:38:07Z</cp:lastPrinted>
  <dcterms:created xsi:type="dcterms:W3CDTF">2018-03-27T06:03:00Z</dcterms:created>
  <dcterms:modified xsi:type="dcterms:W3CDTF">2024-11-19T08:33:27Z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