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18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49241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осадки (дождь, снег), метель.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южный, юго-западный 5-10,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0-2° мороза, днем 2-4°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44221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00045" y="2126586"/>
            <a:ext cx="4705484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045" y="32589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21608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4085</cp:revision>
  <cp:lastPrinted>2021-07-01T03:56:27Z</cp:lastPrinted>
  <dcterms:created xsi:type="dcterms:W3CDTF">2018-03-27T06:03:00Z</dcterms:created>
  <dcterms:modified xsi:type="dcterms:W3CDTF">2024-11-20T08:50:52Z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