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33998DE-5ECB-4798-B0DC-4F722D12702E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941326972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7F6FA-DE2E-4869-8A84-8E11CF1FC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C5542C-F7D1-42F5-9A33-27A4C85A1E3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5074A8-7B83-4392-BDDF-E4E1B715FF0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B191-1565-4A3E-BAE3-D4E472D2E9A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A9FC2B-7FF0-4655-A581-C650353704D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A3F0B-3D95-4961-9395-51B5D99573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891D6-9AC1-474A-A748-6A3459DA47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3B1C1-B234-4764-B4FF-AFE0F747FE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8B78A-B754-4A55-9929-4B549C7C21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368355-E1EC-4613-850D-321EA3D216B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F0DE6B-E939-49A8-A147-7FB09E28076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2521026-07E3-4D4E-B043-9DFDC741E9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325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20 ноября 2024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78510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21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20 но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21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sz="1100" dirty="0">
                <a:solidFill>
                  <a:schemeClr val="tx1"/>
                </a:solidFill>
              </a:rPr>
              <a:t>П</a:t>
            </a:r>
            <a:r>
              <a:rPr lang="ru-RU" sz="1100" dirty="0" err="1">
                <a:solidFill>
                  <a:schemeClr val="tx1"/>
                </a:solidFill>
              </a:rPr>
              <a:t>еременная</a:t>
            </a:r>
            <a:r>
              <a:rPr lang="ru-RU" sz="1100" dirty="0">
                <a:solidFill>
                  <a:schemeClr val="tx1"/>
                </a:solidFill>
              </a:rPr>
              <a:t>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ночью </a:t>
            </a:r>
            <a:r>
              <a:rPr lang="kk-KZ" sz="1100" dirty="0" smtClean="0">
                <a:solidFill>
                  <a:schemeClr val="tx1"/>
                </a:solidFill>
              </a:rPr>
              <a:t>дождь, днем небольшой дождь. Ночью и утром временами туман.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западный 3-8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2-4</a:t>
            </a:r>
            <a:r>
              <a:rPr lang="ru-RU" sz="1100" dirty="0">
                <a:solidFill>
                  <a:schemeClr val="tx1"/>
                </a:solidFill>
              </a:rPr>
              <a:t>, днем </a:t>
            </a:r>
            <a:r>
              <a:rPr lang="ru-RU" sz="1100" dirty="0" smtClean="0">
                <a:solidFill>
                  <a:schemeClr val="tx1"/>
                </a:solidFill>
              </a:rPr>
              <a:t>8-10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kk-KZ" sz="1100" dirty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22 ноября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21 ноября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22</a:t>
            </a:r>
            <a:r>
              <a:rPr lang="ru-RU" sz="1100" b="1" dirty="0">
                <a:solidFill>
                  <a:schemeClr val="tx1"/>
                </a:solidFill>
              </a:rPr>
              <a:t> ноября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временами осадки (дождь, снег), туман. Ветер северо-западный 2-7 м/с. Температура воздуха 1-3 </a:t>
            </a:r>
            <a:r>
              <a:rPr lang="ru-RU" sz="1100" dirty="0" smtClean="0">
                <a:solidFill>
                  <a:schemeClr val="tx1"/>
                </a:solidFill>
              </a:rPr>
              <a:t>мороза.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7003029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7239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761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3,8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562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1,4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9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sz="1100" b="1" dirty="0">
                  <a:solidFill>
                    <a:schemeClr val="tx1"/>
                  </a:solidFill>
                </a:rPr>
                <a:t>21 ноября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22 ноября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20 ноября 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Кисебаев Д.К. 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22689</TotalTime>
  <Words>781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5274</cp:revision>
  <cp:lastPrinted>2021-07-01T09:11:30Z</cp:lastPrinted>
  <dcterms:created xsi:type="dcterms:W3CDTF">2018-03-27T06:03:00Z</dcterms:created>
  <dcterms:modified xsi:type="dcterms:W3CDTF">2024-11-20T06:06:20Z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