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152332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днем осадки (дождь, снег), метель. Гололед. Ветер юго-западный, западный 9-14, днем порывы 15-20 м/с. Температура воздуха ночью 1-3 мороза, днем 1 мороза-1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22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метель. Ветер северо-западный 9-14 м/с. Температура воздуха ночью 5-7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5749411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21045</TotalTime>
  <Words>617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4275</cp:revision>
  <cp:lastPrinted>2021-07-01T03:56:27Z</cp:lastPrinted>
  <dcterms:created xsi:type="dcterms:W3CDTF">2018-03-27T06:03:00Z</dcterms:created>
  <dcterms:modified xsi:type="dcterms:W3CDTF">2024-11-20T08:53:09Z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