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1056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762058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793767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южный, юго-восточный 9-14 м/с. Температура воздуха ночью 1-3 мороза, днем 2-4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без осадков. Ветер юго-восточный 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28086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5149</cp:revision>
  <cp:lastPrinted>2021-07-01T03:56:27Z</cp:lastPrinted>
  <dcterms:created xsi:type="dcterms:W3CDTF">2018-03-27T06:03:00Z</dcterms:created>
  <dcterms:modified xsi:type="dcterms:W3CDTF">2024-11-20T07:46:17Z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