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246" y="-8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4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ноября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553632"/>
              </p:ext>
            </p:extLst>
          </p:nvPr>
        </p:nvGraphicFramePr>
        <p:xfrm>
          <a:off x="5017613" y="4000206"/>
          <a:ext cx="4693124" cy="24187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824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84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260648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метель, гололед. Ветер западный, северо-западный     15-20 м/с. Температура воздуха ночью 5-7 мороза, днем 0-2 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22 ноября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21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22 но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юго-западный     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8-10 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17324</TotalTime>
  <Words>637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5756</cp:revision>
  <cp:lastPrinted>2021-07-01T03:56:27Z</cp:lastPrinted>
  <dcterms:created xsi:type="dcterms:W3CDTF">2018-03-27T06:03:00Z</dcterms:created>
  <dcterms:modified xsi:type="dcterms:W3CDTF">2024-11-20T06:59:48Z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