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7528167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ноября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59844" y="215900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снег, днем осадки (дождь, снег), метель. Гололед. Ветер юго-западный, западный 9-14, днем порывы 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22 ноября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ноября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22 ноября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Температура воздуха ночью 5-7 мороза.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37124" y="233666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ноября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1647651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Буланбаева Д.М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22529</TotalTime>
  <Words>610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4281</cp:revision>
  <cp:lastPrinted>2021-07-01T03:56:27Z</cp:lastPrinted>
  <dcterms:created xsi:type="dcterms:W3CDTF">2018-03-27T06:03:00Z</dcterms:created>
  <dcterms:modified xsi:type="dcterms:W3CDTF">2024-11-20T08:53:32Z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