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3444546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9-14 м/с. Температура воздуха ночью 0-2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5-7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5422978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1044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212</cp:revision>
  <cp:lastPrinted>2021-07-01T03:56:27Z</cp:lastPrinted>
  <dcterms:created xsi:type="dcterms:W3CDTF">2024-09-22T07:48:17Z</dcterms:created>
  <dcterms:modified xsi:type="dcterms:W3CDTF">2024-11-20T08:45:26Z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