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114931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Ночью и утром туман. Ветер юго-восточный 1-6 м/с. Температура воздуха ночью 3-5, днем 0-2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8666410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2295" y="2246689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Аманжолқызы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38480</TotalTime>
  <Words>592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5171</cp:revision>
  <cp:lastPrinted>2021-02-03T11:37:00Z</cp:lastPrinted>
  <dcterms:created xsi:type="dcterms:W3CDTF">2018-03-27T06:03:00Z</dcterms:created>
  <dcterms:modified xsi:type="dcterms:W3CDTF">2024-11-20T08:45:41Z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