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5" d="100"/>
          <a:sy n="115" d="100"/>
        </p:scale>
        <p:origin x="1188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72050047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ноября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5" y="374084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20 ноября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92135" y="21590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ноября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метель. Ветер юго-восточный, южный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днем 0-2° тепла.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ноября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</a:p>
          <a:p>
            <a:pPr lvl="0" indent="17780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снег.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 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3-5°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983855" y="323004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1, 2, 3 степени НМУ отсутствует.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02383" y="2224365"/>
            <a:ext cx="4761493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6459758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106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3298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0,660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2,813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0189" y="6018747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Кашканова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20767</TotalTime>
  <Words>593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4058</cp:revision>
  <cp:lastPrinted>2021-10-14T11:15:53Z</cp:lastPrinted>
  <dcterms:created xsi:type="dcterms:W3CDTF">2018-03-27T06:03:00Z</dcterms:created>
  <dcterms:modified xsi:type="dcterms:W3CDTF">2024-11-20T09:00:43Z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