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841755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ночью снег, метель,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 2024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100817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октября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24317</TotalTime>
  <Words>597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4293</cp:revision>
  <cp:lastPrinted>2021-07-01T03:56:27Z</cp:lastPrinted>
  <dcterms:created xsi:type="dcterms:W3CDTF">2018-03-27T06:03:00Z</dcterms:created>
  <dcterms:modified xsi:type="dcterms:W3CDTF">2024-11-20T07:39:15Z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